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01" r:id="rId4"/>
  </p:sldMasterIdLst>
  <p:notesMasterIdLst>
    <p:notesMasterId r:id="rId13"/>
  </p:notesMasterIdLst>
  <p:handoutMasterIdLst>
    <p:handoutMasterId r:id="rId14"/>
  </p:handoutMasterIdLst>
  <p:sldIdLst>
    <p:sldId id="268" r:id="rId5"/>
    <p:sldId id="276" r:id="rId6"/>
    <p:sldId id="269" r:id="rId7"/>
    <p:sldId id="270" r:id="rId8"/>
    <p:sldId id="271" r:id="rId9"/>
    <p:sldId id="272" r:id="rId10"/>
    <p:sldId id="27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580"/>
  </p:normalViewPr>
  <p:slideViewPr>
    <p:cSldViewPr snapToGrid="0" snapToObjects="1">
      <p:cViewPr varScale="1">
        <p:scale>
          <a:sx n="52" d="100"/>
          <a:sy n="52" d="100"/>
        </p:scale>
        <p:origin x="7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t>23.05.2026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t>23.05.2026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3748AA-5F2B-4E95-BA56-A43BAB2338C8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2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A5F996-8316-4174-A428-BDACDDD0BCEC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68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459814-593E-4F71-B8BA-FF17C91E7B48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65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8C492A-D229-4BF0-B5C6-8DEFEF709616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3477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8C492A-D229-4BF0-B5C6-8DEFEF709616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618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8C492A-D229-4BF0-B5C6-8DEFEF709616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069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254FBA-FDFE-442A-8FF2-473C8A7C8BB9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7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42CAEB-FC87-48BB-94BB-9E689A8FDD9F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7BB3A3-B59F-4584-A5BD-2CCE215CE6F3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88A495-D023-423A-B56B-1BEBEB6A5731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8C492A-D229-4BF0-B5C6-8DEFEF709616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6633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027A78-6D8F-45BF-A169-2D27227E0424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12376F-9843-4017-BBE4-92BE4063336B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151D4D-90D7-4534-BAAF-7838F1986BF3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85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557F1F-B35E-46E0-A7E9-1E53A2B09303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38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924D5D-5C0F-4A53-A7AC-0D23AFA46567}" type="datetime1">
              <a:rPr lang="ru-RU" smtClean="0"/>
              <a:t>23.05.2026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36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t>23.05.2026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97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6" y="0"/>
            <a:ext cx="12273776" cy="690398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49" y="125395"/>
            <a:ext cx="1882946" cy="18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692171" y="551963"/>
            <a:ext cx="9123464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4572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altLang="ru-RU" b="1" i="1" dirty="0" smtClean="0">
                <a:solidFill>
                  <a:srgbClr val="002060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Харківська державна академія фізичної культури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7262222" y="4713104"/>
            <a:ext cx="4693872" cy="1712912"/>
          </a:xfrm>
          <a:prstGeom prst="rect">
            <a:avLst/>
          </a:prstGeom>
          <a:solidFill>
            <a:srgbClr val="7030A0">
              <a:alpha val="19000"/>
            </a:srgbClr>
          </a:solidFill>
          <a:ln>
            <a:noFill/>
          </a:ln>
        </p:spPr>
        <p:txBody>
          <a:bodyPr tIns="0" rIns="4572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Викладач</a:t>
            </a:r>
            <a:r>
              <a:rPr lang="ru-RU" altLang="ru-RU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дисципліни</a:t>
            </a:r>
            <a:r>
              <a:rPr lang="ru-RU" altLang="ru-RU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28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Масляк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Ірина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Павлівна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</a:t>
            </a:r>
            <a:endParaRPr lang="ru-RU" altLang="ru-RU" sz="2800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uk-UA" altLang="ru-RU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к.фіз.вих</a:t>
            </a:r>
            <a:r>
              <a:rPr lang="uk-UA" altLang="ru-RU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., </a:t>
            </a:r>
            <a:r>
              <a:rPr lang="ru-RU" altLang="ru-RU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професор</a:t>
            </a:r>
            <a:r>
              <a:rPr lang="ru-RU" altLang="ru-RU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uk-UA" altLang="ru-RU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професор </a:t>
            </a:r>
            <a:r>
              <a:rPr lang="uk-UA" altLang="ru-RU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кафедри ТМФВ</a:t>
            </a:r>
            <a:endParaRPr lang="ru-RU" altLang="ru-RU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543637" y="2212573"/>
            <a:ext cx="10620892" cy="20225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66650">
                <a:srgbClr val="891A86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та методика викладання </a:t>
            </a:r>
            <a:endParaRPr lang="uk-UA" sz="4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uk-UA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У Глухові відбувся турнір із хортинг фехтування, присвячений пам'яті Ігоря  Білевича – Глухів.Cit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5" b="3403"/>
          <a:stretch/>
        </p:blipFill>
        <p:spPr bwMode="auto">
          <a:xfrm>
            <a:off x="1187962" y="4492554"/>
            <a:ext cx="4549160" cy="21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180" y="683367"/>
            <a:ext cx="88637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і методика викладання </a:t>
            </a:r>
            <a:r>
              <a:rPr lang="uk-UA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більше, ніж навчальний курс. Це шлях до формування сильного, стійкого та патріотичного покоління, яке вміє захищати себе й свою країну.</a:t>
            </a:r>
          </a:p>
          <a:p>
            <a:endParaRPr lang="uk-UA" sz="3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</a:t>
            </a:r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українське бойове мистецтво, що поєднує фізичну витривалість, психологічну стійкість та духовні цінності</a:t>
            </a: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7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792" y="1713839"/>
            <a:ext cx="9652819" cy="4499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-викладацьких знань, умінь та навичок проведення уроків фізичної культури за програмою варіативного модуля «</a:t>
            </a:r>
            <a:r>
              <a:rPr lang="uk-UA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 закладах ПЗСО, підготовка до практичної діяльності майбутніх фахівців за обраною </a:t>
            </a: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спеціальністю.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50696" y="478510"/>
            <a:ext cx="8531072" cy="102582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вивчення дисципліни:</a:t>
            </a:r>
            <a:r>
              <a:rPr lang="uk-UA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980" y="1710813"/>
            <a:ext cx="11739715" cy="4866968"/>
          </a:xfrm>
          <a:solidFill>
            <a:schemeClr val="accent3">
              <a:lumMod val="40000"/>
              <a:lumOff val="60000"/>
              <a:alpha val="68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Надати здобувачам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 знання про теоретичні основи </a:t>
            </a:r>
            <a:r>
              <a:rPr lang="uk-UA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Навчити </a:t>
            </a:r>
            <a:r>
              <a:rPr lang="uk-UA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техниці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базових вправ </a:t>
            </a:r>
            <a:r>
              <a:rPr lang="uk-UA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Ознайомити здобувачів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методикою викладання </a:t>
            </a:r>
            <a:r>
              <a:rPr lang="uk-UA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ПЗСО.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Сформувати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проведення уроків фізичної культури за програмою варіативного модуля «</a:t>
            </a:r>
            <a:r>
              <a:rPr lang="uk-UA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закладів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ПЗСО.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49810" y="364843"/>
            <a:ext cx="10201763" cy="102582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>
              <a:defRPr/>
            </a:pPr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навчальної дисципліни: 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541" y="1427637"/>
            <a:ext cx="7677101" cy="8164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Теоретико-методичні знання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94941" y="373471"/>
            <a:ext cx="10101942" cy="87881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>
              <a:defRPr/>
            </a:pP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604" y="2261088"/>
            <a:ext cx="6762243" cy="4401205"/>
          </a:xfrm>
          <a:prstGeom prst="rect">
            <a:avLst/>
          </a:prstGeom>
          <a:solidFill>
            <a:schemeClr val="accent3">
              <a:lumMod val="40000"/>
              <a:lumOff val="60000"/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1.1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та історичні аспекти становлення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endPara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uk-UA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безпеки на заняттях з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uk-UA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аспекти навчання вправам 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 на заняттях з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і самоконтроль на заняттях з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Cum se măsoară corect pulsul: valori normale, boli care afectează ritmul card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28" y="5014207"/>
            <a:ext cx="2824815" cy="1883212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Хортинг. Вид спорту, народжений в Україні | Шевченківська районна в місті  Києві державна адміністраці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8" r="8751"/>
          <a:stretch/>
        </p:blipFill>
        <p:spPr bwMode="auto">
          <a:xfrm>
            <a:off x="2576499" y="3787239"/>
            <a:ext cx="2204793" cy="2667992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еркащане овладевают казацким спортом – хортинго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r="23891"/>
          <a:stretch/>
        </p:blipFill>
        <p:spPr bwMode="auto">
          <a:xfrm>
            <a:off x="76394" y="3246401"/>
            <a:ext cx="2032108" cy="21431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ИКЛАДАННЯ БОЙОВОГО ХОРТИНГУ В ЗАКЛАДАХ ЗАГАЛЬНОЇ СЕРЕДНЬОЇ ОСВІТИ УКРАЇНИ  | Національна Федерація Бойового Хортингу Україн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b="35320"/>
          <a:stretch/>
        </p:blipFill>
        <p:spPr bwMode="auto">
          <a:xfrm>
            <a:off x="269018" y="2091511"/>
            <a:ext cx="4614962" cy="11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206" y="2345149"/>
            <a:ext cx="11238922" cy="737264"/>
          </a:xfr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2.1.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якості та методика їх розвитку в </a:t>
            </a:r>
            <a:r>
              <a:rPr lang="uk-UA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98206" y="358515"/>
            <a:ext cx="10101942" cy="87881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>
              <a:defRPr/>
            </a:pP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6554" y="1643677"/>
            <a:ext cx="7889955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Фізична підготовка в </a:t>
            </a:r>
            <a:r>
              <a:rPr lang="uk-U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Хортинг: что это, правила, виды,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76" y="3512222"/>
            <a:ext cx="4061813" cy="298045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Хортинг. Народжене в Україні унікальне бойове мистецтво - Публікації -  Українська правда. 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2" y="3512222"/>
            <a:ext cx="4549160" cy="298256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Один крок до змагань: як луцьких школярів змінив спор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r="14952" b="5313"/>
          <a:stretch/>
        </p:blipFill>
        <p:spPr bwMode="auto">
          <a:xfrm>
            <a:off x="4850033" y="3458656"/>
            <a:ext cx="2863921" cy="303402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26" y="2497562"/>
            <a:ext cx="10899927" cy="1277270"/>
          </a:xfrm>
          <a:solidFill>
            <a:schemeClr val="accent3">
              <a:lumMod val="40000"/>
              <a:lumOff val="60000"/>
              <a:alpha val="63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3.1 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виконання базових прийомів </a:t>
            </a:r>
            <a:r>
              <a:rPr lang="uk-UA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методика її викладання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3.2 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аспекти викладання </a:t>
            </a:r>
            <a:r>
              <a:rPr lang="uk-UA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закладах ПЗСО</a:t>
            </a:r>
            <a:r>
              <a:rPr lang="uk-U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21200" y="453756"/>
            <a:ext cx="10101942" cy="87881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>
              <a:defRPr/>
            </a:pP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187" y="1627226"/>
            <a:ext cx="9055944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Технічна підготовка в </a:t>
            </a:r>
            <a:r>
              <a:rPr lang="uk-U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Хортинг - українське бойове мистец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2" b="11800"/>
          <a:stretch/>
        </p:blipFill>
        <p:spPr bwMode="auto">
          <a:xfrm rot="10800000" flipV="1">
            <a:off x="7816644" y="4159555"/>
            <a:ext cx="4233221" cy="251105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Хортинг — це сучасне українське бойове мистецтво, створене в Україні.,  Хортинг являє собою не тільки бойове мистецтво, а ще й систему фізичної  підготовки і духовного самовдосконалення. Також одна з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/>
          <a:stretch/>
        </p:blipFill>
        <p:spPr bwMode="auto">
          <a:xfrm>
            <a:off x="221226" y="4305123"/>
            <a:ext cx="3569632" cy="251105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Члени збірної України з хортингу вчили черкаських школярів бойовим прийомам  — ПРОЧЕРК.інф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5" r="19568"/>
          <a:stretch/>
        </p:blipFill>
        <p:spPr bwMode="auto">
          <a:xfrm>
            <a:off x="3940171" y="4073990"/>
            <a:ext cx="3727160" cy="268218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413" y="486697"/>
            <a:ext cx="8704930" cy="593879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і методика викладання </a:t>
            </a:r>
            <a:r>
              <a:rPr lang="uk-UA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хортингу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вихователем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наставником,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303</Words>
  <Application>Microsoft Office PowerPoint</Application>
  <PresentationFormat>Широкоэкранный</PresentationFormat>
  <Paragraphs>33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Обираючи дисципліну «Теорія і методика викладання хортингу», ви стаєте носієм української традиції, вихователем майбутніх чемпіонів і наставником, який формує здорове та сильне суспільство.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2025-10-04T06:05:02Z</dcterms:created>
  <dcterms:modified xsi:type="dcterms:W3CDTF">2026-05-23T18:54:38Z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